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8" r:id="rId3"/>
    <p:sldId id="258" r:id="rId4"/>
    <p:sldId id="256" r:id="rId5"/>
    <p:sldId id="259" r:id="rId6"/>
    <p:sldId id="260" r:id="rId7"/>
    <p:sldId id="266" r:id="rId8"/>
    <p:sldId id="267" r:id="rId9"/>
    <p:sldId id="269" r:id="rId10"/>
    <p:sldId id="270" r:id="rId11"/>
    <p:sldId id="271" r:id="rId12"/>
    <p:sldId id="273" r:id="rId13"/>
    <p:sldId id="275" r:id="rId14"/>
    <p:sldId id="272" r:id="rId15"/>
    <p:sldId id="274" r:id="rId16"/>
    <p:sldId id="276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한컴 윤고딕 230" panose="02020603020101020101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C1C1C"/>
    <a:srgbClr val="1E1E1E"/>
    <a:srgbClr val="191919"/>
    <a:srgbClr val="1B1B1B"/>
    <a:srgbClr val="1A1A1A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849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B74CD-1BF3-E6D8-8CDB-7A3A2D46F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80EBA4-E185-8AA4-8849-9102B1FC0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D546A-789F-26D2-A4F9-5BB37582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44CD3-D4C3-FC5A-E2EA-680E1047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65FBB-0126-C9D6-F11C-24D4D928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18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C3E16-4523-E94B-5B70-94F816610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AE823-72D8-C9E3-C9C7-8A8EEB9D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FEACC-9CF8-52EA-8236-E0DB5DE17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DF153-9390-BAF4-F3B0-E64AE7B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626CC-71A5-127F-F9DA-C697F49D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46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7EEF41-FEAB-7492-FCBE-5875A7DF1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7195BD-34F4-86D3-E469-78E8870A7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06D7DA-910A-BD0B-3FEA-B8D00C53C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24B3E-9526-AB32-5FD5-80FAE911C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4638B-87AA-9BB4-BBD5-6A6FF885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99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630E0-09CC-91EB-B46B-F86E92DB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9FF78-465C-6CED-0880-4673E50AD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56933-3729-7F93-8F63-0298184D5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A99F8-717E-6700-33E8-0E12029C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01CA2-E414-03D7-B6AF-562B0308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5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DFD47-5410-BFB3-F26D-CB7DE716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74648C-9032-C19C-07C2-E6DB0AA03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14BBF-3D4B-30D4-9162-197A05FB1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64CFA-1B5D-B044-0F40-D78C4A91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FBE3D-47CB-023D-1862-F91323EB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82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D0456-75A5-1B27-D60C-C2E08313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5842D-C3AE-92DC-3B0D-49095534F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3525F9-8189-8755-A6E1-8077F463C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77078-90E2-B4F7-AFCA-20917574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673B21-4DE6-3E6B-42B8-E9CD0AEE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908CE8-C259-814C-1679-A5C597E8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916ED-2C9E-CE22-0A43-80B43AC9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9A5C0C-E41C-BA06-8633-4D6B26622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62A2E5-527E-C69B-A01B-1167EFFD4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F7B08F-38B2-F703-2A62-7248DED80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67777C-CE62-6C7B-C8E7-6FF3BD63C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8817E4-F0B5-FE3F-ECE5-BCF3466A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616D99-2A90-2FB9-4D27-7F2370F4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20CF7C-2437-6708-BEE3-4680F3DC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620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80848-126D-DC82-02AA-64B0D61B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E03460-769F-27A1-AE2E-353E35B6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9A5249-FF1F-90AB-FB8C-3EC2B877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1BF6E1-D4BA-C6B4-B995-48D2930E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33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ED60B3-2F49-3553-82DF-13A4B848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5FEFB-A191-32DD-B2B4-FF7F0004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503B86-3254-70AC-7F6C-9F91CC97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5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53419-181F-69CC-A45B-B997AF36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8FF5F-3B62-DB63-042F-CACABDA90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C63182-8EA4-67CD-1A3E-CF558F8A5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B8ED4E-29DC-A29D-7B31-B903E632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909E9-47AF-4F43-F32F-76E24858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7CED5-3466-7453-D6EF-99736F2B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75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0CFE8-102D-FB04-E3F6-C5F089A68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96B3B5-8891-8DF7-1A33-627F5DC4D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2FEB0-1ADD-C793-4D71-87A685B8D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092A69-E165-134C-D05F-558DFD58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F5CA15-8530-7FE3-71AC-F133429E8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437DC1-055B-7EC0-D56B-C5433218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7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449EA1-2826-FA58-6FC8-B6FE4F1E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28030A-A608-97EA-38F8-00D82E728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BC81F7-8AE6-A7F5-E7FE-AF081C693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7A0AA-00E0-4BBC-9F30-035CDE76F05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469C4-86CB-5415-FB66-5AA6CB1B4A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7A596-5B38-A4F4-3ED5-7BC97967E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FAE0A-2287-4ACE-8D75-F4FE2B509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78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ko/AnimatingObjects/SkeletalMeshAnimation/Optimization/" TargetMode="External"/><Relationship Id="rId2" Type="http://schemas.openxmlformats.org/officeDocument/2006/relationships/hyperlink" Target="https://popcorntree.tistory.com/8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tmarble.engineering/preparing-for-unreal-insight/" TargetMode="External"/><Relationship Id="rId5" Type="http://schemas.openxmlformats.org/officeDocument/2006/relationships/hyperlink" Target="https://docs.unrealengine.com/4.26/ko/TestingAndOptimization/PerformanceAndProfiling/UnrealInsights/Overview/" TargetMode="External"/><Relationship Id="rId4" Type="http://schemas.openxmlformats.org/officeDocument/2006/relationships/hyperlink" Target="https://www.youtube.com/watch?v=RRwNlntV10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2964373" y="2454639"/>
            <a:ext cx="626325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언리얼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엔진 </a:t>
            </a:r>
            <a:r>
              <a:rPr lang="ko-KR" altLang="en-US" sz="40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멀티스레드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061D4F-DE2C-E8F8-430D-C97A67CA5B37}"/>
              </a:ext>
            </a:extLst>
          </p:cNvPr>
          <p:cNvSpPr txBox="1"/>
          <p:nvPr/>
        </p:nvSpPr>
        <p:spPr>
          <a:xfrm>
            <a:off x="5517957" y="3726253"/>
            <a:ext cx="115608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이재형</a:t>
            </a:r>
          </a:p>
        </p:txBody>
      </p:sp>
    </p:spTree>
    <p:extLst>
      <p:ext uri="{BB962C8B-B14F-4D97-AF65-F5344CB8AC3E}">
        <p14:creationId xmlns:p14="http://schemas.microsoft.com/office/powerpoint/2010/main" val="187689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9DCA50-C050-9A19-7B9D-113E7FD1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1" y="1713683"/>
            <a:ext cx="11083636" cy="4700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F4DBBC-BD77-80E3-3A1D-42342722712A}"/>
              </a:ext>
            </a:extLst>
          </p:cNvPr>
          <p:cNvSpPr txBox="1"/>
          <p:nvPr/>
        </p:nvSpPr>
        <p:spPr>
          <a:xfrm>
            <a:off x="4566575" y="921615"/>
            <a:ext cx="305885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기존의 </a:t>
            </a:r>
            <a:r>
              <a:rPr lang="en-US" altLang="ko-KR" sz="32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AnimBP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37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29E404-432B-5F57-2A1B-14490E45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2695"/>
            <a:ext cx="12192000" cy="3012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ECD68-5CCC-09CD-5E9F-6710C4451A48}"/>
              </a:ext>
            </a:extLst>
          </p:cNvPr>
          <p:cNvSpPr txBox="1"/>
          <p:nvPr/>
        </p:nvSpPr>
        <p:spPr>
          <a:xfrm>
            <a:off x="1564700" y="5221453"/>
            <a:ext cx="6949338" cy="107721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애니메이션 스레드가 일을 다 할 때 까지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스레드가 기다린다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974761-E829-CBB8-6A32-C92BCAE9552F}"/>
              </a:ext>
            </a:extLst>
          </p:cNvPr>
          <p:cNvCxnSpPr>
            <a:cxnSpLocks/>
          </p:cNvCxnSpPr>
          <p:nvPr/>
        </p:nvCxnSpPr>
        <p:spPr>
          <a:xfrm>
            <a:off x="5079998" y="4162545"/>
            <a:ext cx="1" cy="871304"/>
          </a:xfrm>
          <a:prstGeom prst="straightConnector1">
            <a:avLst/>
          </a:prstGeom>
          <a:ln w="12700">
            <a:solidFill>
              <a:srgbClr val="F2F2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C9567C-E245-494A-F555-F4DBE8F86551}"/>
              </a:ext>
            </a:extLst>
          </p:cNvPr>
          <p:cNvCxnSpPr>
            <a:cxnSpLocks/>
          </p:cNvCxnSpPr>
          <p:nvPr/>
        </p:nvCxnSpPr>
        <p:spPr>
          <a:xfrm flipH="1">
            <a:off x="8280399" y="4162545"/>
            <a:ext cx="695961" cy="871304"/>
          </a:xfrm>
          <a:prstGeom prst="straightConnector1">
            <a:avLst/>
          </a:prstGeom>
          <a:ln w="12700">
            <a:solidFill>
              <a:srgbClr val="F2F2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F6455E76-028A-C436-8188-1C6F986E8CAF}"/>
              </a:ext>
            </a:extLst>
          </p:cNvPr>
          <p:cNvSpPr/>
          <p:nvPr/>
        </p:nvSpPr>
        <p:spPr>
          <a:xfrm>
            <a:off x="1757680" y="844508"/>
            <a:ext cx="1808480" cy="1137920"/>
          </a:xfrm>
          <a:prstGeom prst="wedgeEllipseCallout">
            <a:avLst>
              <a:gd name="adj1" fmla="val -30900"/>
              <a:gd name="adj2" fmla="val 727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C1C1C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언제 끝나</a:t>
            </a:r>
            <a:r>
              <a:rPr lang="en-US" altLang="ko-KR" dirty="0">
                <a:solidFill>
                  <a:srgbClr val="1C1C1C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...</a:t>
            </a:r>
            <a:endParaRPr lang="ko-KR" altLang="en-US" dirty="0">
              <a:solidFill>
                <a:srgbClr val="1C1C1C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054" name="Picture 6" descr="pepewait">
            <a:extLst>
              <a:ext uri="{FF2B5EF4-FFF2-40B4-BE49-F238E27FC236}">
                <a16:creationId xmlns:a16="http://schemas.microsoft.com/office/drawing/2014/main" id="{660BEC2C-17CA-25E4-E01C-6C6EBAC3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075" y="996162"/>
            <a:ext cx="832731" cy="83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179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4D237-E1C0-C857-3843-DD925C88B381}"/>
              </a:ext>
            </a:extLst>
          </p:cNvPr>
          <p:cNvSpPr txBox="1"/>
          <p:nvPr/>
        </p:nvSpPr>
        <p:spPr>
          <a:xfrm>
            <a:off x="3910144" y="239846"/>
            <a:ext cx="4371711" cy="149111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Game – Render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처럼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기다리지 말고 복사하자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!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DC066-5897-4173-3962-DF19AD5A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09" y="2092342"/>
            <a:ext cx="6348543" cy="4258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EDB0B-87D4-BA69-6002-7CA53E0D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462" y="2092341"/>
            <a:ext cx="3288037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90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4D237-E1C0-C857-3843-DD925C88B381}"/>
              </a:ext>
            </a:extLst>
          </p:cNvPr>
          <p:cNvSpPr txBox="1"/>
          <p:nvPr/>
        </p:nvSpPr>
        <p:spPr>
          <a:xfrm>
            <a:off x="2632554" y="609178"/>
            <a:ext cx="6926897" cy="7524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혹은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Thread Safe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한 프로퍼티 액세스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2DEBB8-2C0D-065C-E2CE-B36BA1B5E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21" y="1443189"/>
            <a:ext cx="9160030" cy="3179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2F0B9F-5322-E0D0-9FF3-23B01D6B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970" y="4622330"/>
            <a:ext cx="9160030" cy="19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6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F31D22-FF24-886A-06D8-FAF66212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077" y="1742837"/>
            <a:ext cx="3019846" cy="3372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4ADDC2-7905-D695-39B3-C332C54BE748}"/>
              </a:ext>
            </a:extLst>
          </p:cNvPr>
          <p:cNvSpPr txBox="1"/>
          <p:nvPr/>
        </p:nvSpPr>
        <p:spPr>
          <a:xfrm>
            <a:off x="8387820" y="2853025"/>
            <a:ext cx="1512378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스레드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F2F289E-AA2E-174E-9E47-D7C55F0F290A}"/>
              </a:ext>
            </a:extLst>
          </p:cNvPr>
          <p:cNvCxnSpPr>
            <a:cxnSpLocks/>
          </p:cNvCxnSpPr>
          <p:nvPr/>
        </p:nvCxnSpPr>
        <p:spPr>
          <a:xfrm>
            <a:off x="7269480" y="3053080"/>
            <a:ext cx="1132840" cy="0"/>
          </a:xfrm>
          <a:prstGeom prst="straightConnector1">
            <a:avLst/>
          </a:prstGeom>
          <a:ln w="12700">
            <a:solidFill>
              <a:srgbClr val="F2F2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EB4E3CC-BBFE-C672-6FA5-5CD29214A805}"/>
              </a:ext>
            </a:extLst>
          </p:cNvPr>
          <p:cNvCxnSpPr>
            <a:cxnSpLocks/>
          </p:cNvCxnSpPr>
          <p:nvPr/>
        </p:nvCxnSpPr>
        <p:spPr>
          <a:xfrm>
            <a:off x="7269480" y="3967480"/>
            <a:ext cx="1132840" cy="0"/>
          </a:xfrm>
          <a:prstGeom prst="straightConnector1">
            <a:avLst/>
          </a:prstGeom>
          <a:ln w="12700">
            <a:solidFill>
              <a:srgbClr val="F2F2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F4D266-E414-9E6B-CB5C-A6347D344671}"/>
              </a:ext>
            </a:extLst>
          </p:cNvPr>
          <p:cNvSpPr txBox="1"/>
          <p:nvPr/>
        </p:nvSpPr>
        <p:spPr>
          <a:xfrm>
            <a:off x="8387820" y="3767425"/>
            <a:ext cx="1512378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렌더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스레드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8059AC3-174E-2466-75B0-D59AD062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5113"/>
            <a:ext cx="4649119" cy="56677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FBD26F-57CE-5B14-7D53-582C7992896C}"/>
              </a:ext>
            </a:extLst>
          </p:cNvPr>
          <p:cNvSpPr txBox="1"/>
          <p:nvPr/>
        </p:nvSpPr>
        <p:spPr>
          <a:xfrm>
            <a:off x="8387820" y="1551460"/>
            <a:ext cx="1512378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우리의 주요 최적화 타겟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99465C-CFF3-6262-C616-41AC703BB2DD}"/>
              </a:ext>
            </a:extLst>
          </p:cNvPr>
          <p:cNvCxnSpPr>
            <a:cxnSpLocks/>
            <a:stCxn id="25" idx="2"/>
            <a:endCxn id="30" idx="0"/>
          </p:cNvCxnSpPr>
          <p:nvPr/>
        </p:nvCxnSpPr>
        <p:spPr>
          <a:xfrm flipH="1">
            <a:off x="9144008" y="2259346"/>
            <a:ext cx="1" cy="499094"/>
          </a:xfrm>
          <a:prstGeom prst="straightConnector1">
            <a:avLst/>
          </a:prstGeom>
          <a:ln w="12700">
            <a:solidFill>
              <a:srgbClr val="F2F2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9F8596-EABB-DE7F-82E9-036696B0049B}"/>
              </a:ext>
            </a:extLst>
          </p:cNvPr>
          <p:cNvSpPr/>
          <p:nvPr/>
        </p:nvSpPr>
        <p:spPr>
          <a:xfrm>
            <a:off x="8387820" y="2758440"/>
            <a:ext cx="1512376" cy="1508761"/>
          </a:xfrm>
          <a:prstGeom prst="rect">
            <a:avLst/>
          </a:prstGeom>
          <a:noFill/>
          <a:ln w="19050"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7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3E2F00-67DF-388C-1AF7-05105982C8A5}"/>
              </a:ext>
            </a:extLst>
          </p:cNvPr>
          <p:cNvSpPr txBox="1"/>
          <p:nvPr/>
        </p:nvSpPr>
        <p:spPr>
          <a:xfrm>
            <a:off x="4131359" y="791713"/>
            <a:ext cx="3929282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Unreal Insight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A809853-E2FE-986C-19FF-B26CE638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207483"/>
            <a:ext cx="11083636" cy="41701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22B95C-E47B-031C-3EB8-1557EA94AA87}"/>
              </a:ext>
            </a:extLst>
          </p:cNvPr>
          <p:cNvSpPr txBox="1"/>
          <p:nvPr/>
        </p:nvSpPr>
        <p:spPr>
          <a:xfrm>
            <a:off x="3486957" y="1591931"/>
            <a:ext cx="5218095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멀티 스레드 동작 프로파일링 용이</a:t>
            </a:r>
          </a:p>
        </p:txBody>
      </p:sp>
    </p:spTree>
    <p:extLst>
      <p:ext uri="{BB962C8B-B14F-4D97-AF65-F5344CB8AC3E}">
        <p14:creationId xmlns:p14="http://schemas.microsoft.com/office/powerpoint/2010/main" val="416073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3E2F00-67DF-388C-1AF7-05105982C8A5}"/>
              </a:ext>
            </a:extLst>
          </p:cNvPr>
          <p:cNvSpPr txBox="1"/>
          <p:nvPr/>
        </p:nvSpPr>
        <p:spPr>
          <a:xfrm>
            <a:off x="4990568" y="996679"/>
            <a:ext cx="221086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참고 문서</a:t>
            </a: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C58AD79D-83B7-7503-D915-2F1565EE0ED2}"/>
              </a:ext>
            </a:extLst>
          </p:cNvPr>
          <p:cNvSpPr txBox="1"/>
          <p:nvPr/>
        </p:nvSpPr>
        <p:spPr>
          <a:xfrm>
            <a:off x="1659526" y="2324640"/>
            <a:ext cx="8872942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[1.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멀티스레드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프로그래밍 소개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] 07. Case Study(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어디서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멀티스레드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프로그래밍을 하는가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?)/ Heterogeneous , Homogeneous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3" name="TextBox 12">
            <a:hlinkClick r:id="rId3"/>
            <a:extLst>
              <a:ext uri="{FF2B5EF4-FFF2-40B4-BE49-F238E27FC236}">
                <a16:creationId xmlns:a16="http://schemas.microsoft.com/office/drawing/2014/main" id="{714ED9A4-AF2A-7584-C3AA-AD9656034541}"/>
              </a:ext>
            </a:extLst>
          </p:cNvPr>
          <p:cNvSpPr txBox="1"/>
          <p:nvPr/>
        </p:nvSpPr>
        <p:spPr>
          <a:xfrm>
            <a:off x="5424982" y="2691600"/>
            <a:ext cx="134203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애니메이션 최적화</a:t>
            </a:r>
          </a:p>
        </p:txBody>
      </p:sp>
      <p:sp>
        <p:nvSpPr>
          <p:cNvPr id="14" name="TextBox 13">
            <a:hlinkClick r:id="rId4"/>
            <a:extLst>
              <a:ext uri="{FF2B5EF4-FFF2-40B4-BE49-F238E27FC236}">
                <a16:creationId xmlns:a16="http://schemas.microsoft.com/office/drawing/2014/main" id="{63A18866-9D88-B72F-BAC2-47D44C62F099}"/>
              </a:ext>
            </a:extLst>
          </p:cNvPr>
          <p:cNvSpPr txBox="1"/>
          <p:nvPr/>
        </p:nvSpPr>
        <p:spPr>
          <a:xfrm>
            <a:off x="2934715" y="3058560"/>
            <a:ext cx="632256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[UE5] Understanding Render Thread and Animation Thread in Unreal Engine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D3DEB14F-BFF2-81CF-A839-017DA7D60886}"/>
              </a:ext>
            </a:extLst>
          </p:cNvPr>
          <p:cNvSpPr txBox="1"/>
          <p:nvPr/>
        </p:nvSpPr>
        <p:spPr>
          <a:xfrm>
            <a:off x="5328800" y="3688480"/>
            <a:ext cx="153439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언리얼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인사이트 개요</a:t>
            </a:r>
          </a:p>
        </p:txBody>
      </p:sp>
      <p:sp>
        <p:nvSpPr>
          <p:cNvPr id="3" name="TextBox 2">
            <a:hlinkClick r:id="rId6"/>
            <a:extLst>
              <a:ext uri="{FF2B5EF4-FFF2-40B4-BE49-F238E27FC236}">
                <a16:creationId xmlns:a16="http://schemas.microsoft.com/office/drawing/2014/main" id="{5A9560B1-62D3-9CF9-F9A6-1D6AF6869B78}"/>
              </a:ext>
            </a:extLst>
          </p:cNvPr>
          <p:cNvSpPr txBox="1"/>
          <p:nvPr/>
        </p:nvSpPr>
        <p:spPr>
          <a:xfrm>
            <a:off x="4626684" y="3965479"/>
            <a:ext cx="293862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언리얼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인사이트와 친해지기 위한 준비 운동</a:t>
            </a:r>
          </a:p>
        </p:txBody>
      </p:sp>
    </p:spTree>
    <p:extLst>
      <p:ext uri="{BB962C8B-B14F-4D97-AF65-F5344CB8AC3E}">
        <p14:creationId xmlns:p14="http://schemas.microsoft.com/office/powerpoint/2010/main" val="103154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3195208" y="2769599"/>
            <a:ext cx="580158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스레드와 </a:t>
            </a:r>
            <a:r>
              <a:rPr lang="ko-KR" altLang="en-US" sz="40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렌더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스레드</a:t>
            </a:r>
          </a:p>
        </p:txBody>
      </p:sp>
    </p:spTree>
    <p:extLst>
      <p:ext uri="{BB962C8B-B14F-4D97-AF65-F5344CB8AC3E}">
        <p14:creationId xmlns:p14="http://schemas.microsoft.com/office/powerpoint/2010/main" val="352968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1A1164-B63F-2DB9-5DD1-4AC34608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710"/>
            <a:ext cx="12192000" cy="4490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36CBB-1B84-8149-2B2C-858AE68A2302}"/>
              </a:ext>
            </a:extLst>
          </p:cNvPr>
          <p:cNvSpPr txBox="1"/>
          <p:nvPr/>
        </p:nvSpPr>
        <p:spPr>
          <a:xfrm>
            <a:off x="3543063" y="560935"/>
            <a:ext cx="5105885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이렇게 동작하면 너무 느려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...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CDFEEF4-15D8-EE8F-C99F-BAC962CD6D0A}"/>
              </a:ext>
            </a:extLst>
          </p:cNvPr>
          <p:cNvSpPr/>
          <p:nvPr/>
        </p:nvSpPr>
        <p:spPr>
          <a:xfrm>
            <a:off x="6543641" y="5116846"/>
            <a:ext cx="669358" cy="865762"/>
          </a:xfrm>
          <a:prstGeom prst="down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12D10-2121-CEBD-6597-B07B23B03D2D}"/>
              </a:ext>
            </a:extLst>
          </p:cNvPr>
          <p:cNvSpPr txBox="1"/>
          <p:nvPr/>
        </p:nvSpPr>
        <p:spPr>
          <a:xfrm>
            <a:off x="6043803" y="6052415"/>
            <a:ext cx="1669048" cy="58477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Screen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9E8F441-F6E7-5E08-A9F4-3891DB706FD6}"/>
              </a:ext>
            </a:extLst>
          </p:cNvPr>
          <p:cNvSpPr/>
          <p:nvPr/>
        </p:nvSpPr>
        <p:spPr>
          <a:xfrm>
            <a:off x="10506041" y="5116846"/>
            <a:ext cx="669358" cy="865762"/>
          </a:xfrm>
          <a:prstGeom prst="down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CC510-CE4F-368C-148F-1008999D3B9F}"/>
              </a:ext>
            </a:extLst>
          </p:cNvPr>
          <p:cNvSpPr txBox="1"/>
          <p:nvPr/>
        </p:nvSpPr>
        <p:spPr>
          <a:xfrm>
            <a:off x="10006203" y="6052415"/>
            <a:ext cx="1669048" cy="58477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Screen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31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AD4D4A-0EB6-77BA-E7CA-9958736F4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59"/>
            <a:ext cx="12192000" cy="6267682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6E6DEE0-6FFE-38A2-2BD6-679705F2565F}"/>
              </a:ext>
            </a:extLst>
          </p:cNvPr>
          <p:cNvSpPr/>
          <p:nvPr/>
        </p:nvSpPr>
        <p:spPr>
          <a:xfrm>
            <a:off x="8326721" y="5091446"/>
            <a:ext cx="669358" cy="865762"/>
          </a:xfrm>
          <a:prstGeom prst="down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B3E77-A4AD-67CB-F9E6-0B31A7140B50}"/>
              </a:ext>
            </a:extLst>
          </p:cNvPr>
          <p:cNvSpPr txBox="1"/>
          <p:nvPr/>
        </p:nvSpPr>
        <p:spPr>
          <a:xfrm>
            <a:off x="7826883" y="6027015"/>
            <a:ext cx="1669048" cy="58477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Screen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D8C25-07E1-974E-4828-1EEA62F38FED}"/>
              </a:ext>
            </a:extLst>
          </p:cNvPr>
          <p:cNvSpPr txBox="1"/>
          <p:nvPr/>
        </p:nvSpPr>
        <p:spPr>
          <a:xfrm>
            <a:off x="3022092" y="560935"/>
            <a:ext cx="6147838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데이터를 복사해서 따로 연산해보자</a:t>
            </a:r>
          </a:p>
        </p:txBody>
      </p:sp>
    </p:spTree>
    <p:extLst>
      <p:ext uri="{BB962C8B-B14F-4D97-AF65-F5344CB8AC3E}">
        <p14:creationId xmlns:p14="http://schemas.microsoft.com/office/powerpoint/2010/main" val="49509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159ACF-AB4E-A74E-002E-B04782C2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1792270"/>
            <a:ext cx="8327300" cy="4563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4D237-E1C0-C857-3843-DD925C88B381}"/>
              </a:ext>
            </a:extLst>
          </p:cNvPr>
          <p:cNvSpPr txBox="1"/>
          <p:nvPr/>
        </p:nvSpPr>
        <p:spPr>
          <a:xfrm>
            <a:off x="3769080" y="921615"/>
            <a:ext cx="4653838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스레드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&gt;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렌더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스레드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B5C12-FF8F-BA9D-849A-45508C6C61B6}"/>
              </a:ext>
            </a:extLst>
          </p:cNvPr>
          <p:cNvSpPr txBox="1"/>
          <p:nvPr/>
        </p:nvSpPr>
        <p:spPr>
          <a:xfrm>
            <a:off x="5562841" y="266295"/>
            <a:ext cx="1066318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할 일</a:t>
            </a:r>
          </a:p>
        </p:txBody>
      </p:sp>
    </p:spTree>
    <p:extLst>
      <p:ext uri="{BB962C8B-B14F-4D97-AF65-F5344CB8AC3E}">
        <p14:creationId xmlns:p14="http://schemas.microsoft.com/office/powerpoint/2010/main" val="1491498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50A422-EEF6-6FE3-11B8-C10570D4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662720"/>
            <a:ext cx="11083636" cy="3532559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9DFD167-55C9-D0F3-BF5D-90BF9F4ECE65}"/>
              </a:ext>
            </a:extLst>
          </p:cNvPr>
          <p:cNvSpPr/>
          <p:nvPr/>
        </p:nvSpPr>
        <p:spPr>
          <a:xfrm>
            <a:off x="7270081" y="4497086"/>
            <a:ext cx="669358" cy="865762"/>
          </a:xfrm>
          <a:prstGeom prst="down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297F7-61B6-7053-01C5-6B93BD126DAB}"/>
              </a:ext>
            </a:extLst>
          </p:cNvPr>
          <p:cNvSpPr txBox="1"/>
          <p:nvPr/>
        </p:nvSpPr>
        <p:spPr>
          <a:xfrm>
            <a:off x="6770243" y="5432655"/>
            <a:ext cx="1669048" cy="58477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Screen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1817DB47-1175-9B20-84C6-BC598B703C58}"/>
              </a:ext>
            </a:extLst>
          </p:cNvPr>
          <p:cNvSpPr/>
          <p:nvPr/>
        </p:nvSpPr>
        <p:spPr>
          <a:xfrm>
            <a:off x="9347801" y="4497086"/>
            <a:ext cx="669358" cy="865762"/>
          </a:xfrm>
          <a:prstGeom prst="down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68AD3-D83D-8996-8992-61D2188BC4EE}"/>
              </a:ext>
            </a:extLst>
          </p:cNvPr>
          <p:cNvSpPr txBox="1"/>
          <p:nvPr/>
        </p:nvSpPr>
        <p:spPr>
          <a:xfrm>
            <a:off x="8847963" y="5432655"/>
            <a:ext cx="1669048" cy="58477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Screen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C16C4DDA-B8DA-D81F-6D91-A1D784C03A2D}"/>
              </a:ext>
            </a:extLst>
          </p:cNvPr>
          <p:cNvSpPr/>
          <p:nvPr/>
        </p:nvSpPr>
        <p:spPr>
          <a:xfrm>
            <a:off x="2278837" y="4565359"/>
            <a:ext cx="1589126" cy="1137920"/>
          </a:xfrm>
          <a:prstGeom prst="wedgeEllipseCallout">
            <a:avLst>
              <a:gd name="adj1" fmla="val -32647"/>
              <a:gd name="adj2" fmla="val -6160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C1C1C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개꿀</a:t>
            </a:r>
            <a:r>
              <a:rPr lang="en-US" altLang="ko-KR" dirty="0">
                <a:solidFill>
                  <a:srgbClr val="1C1C1C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~</a:t>
            </a:r>
            <a:endParaRPr lang="ko-KR" altLang="en-US" dirty="0">
              <a:solidFill>
                <a:srgbClr val="1C1C1C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91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4D237-E1C0-C857-3843-DD925C88B381}"/>
              </a:ext>
            </a:extLst>
          </p:cNvPr>
          <p:cNvSpPr txBox="1"/>
          <p:nvPr/>
        </p:nvSpPr>
        <p:spPr>
          <a:xfrm>
            <a:off x="3769080" y="921615"/>
            <a:ext cx="4653838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스레드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&lt;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렌더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스레드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B5C12-FF8F-BA9D-849A-45508C6C61B6}"/>
              </a:ext>
            </a:extLst>
          </p:cNvPr>
          <p:cNvSpPr txBox="1"/>
          <p:nvPr/>
        </p:nvSpPr>
        <p:spPr>
          <a:xfrm>
            <a:off x="5562841" y="266295"/>
            <a:ext cx="1066318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할 일</a:t>
            </a:r>
          </a:p>
        </p:txBody>
      </p:sp>
      <p:pic>
        <p:nvPicPr>
          <p:cNvPr id="1026" name="Picture 2" descr="어쩌면 게임 체인저가 될 베데스다 신작 '스타필드' 최초 게임 플레이 트레일러 4K (한글 자막) - YouTube">
            <a:extLst>
              <a:ext uri="{FF2B5EF4-FFF2-40B4-BE49-F238E27FC236}">
                <a16:creationId xmlns:a16="http://schemas.microsoft.com/office/drawing/2014/main" id="{D5FE998E-0F12-CD53-77B5-D2C59F37F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349" y="1696548"/>
            <a:ext cx="8327300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1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4FBBB6-A16B-A0EC-1DF7-6CCA944AF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772"/>
            <a:ext cx="12192000" cy="3560456"/>
          </a:xfrm>
          <a:prstGeom prst="rect">
            <a:avLst/>
          </a:prstGeom>
        </p:spPr>
      </p:pic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4E6C6A23-5CE7-B11E-4DD1-BA3CCADE387C}"/>
              </a:ext>
            </a:extLst>
          </p:cNvPr>
          <p:cNvSpPr/>
          <p:nvPr/>
        </p:nvSpPr>
        <p:spPr>
          <a:xfrm>
            <a:off x="1356360" y="4565359"/>
            <a:ext cx="2326640" cy="1137920"/>
          </a:xfrm>
          <a:prstGeom prst="wedgeEllipseCallout">
            <a:avLst>
              <a:gd name="adj1" fmla="val -32647"/>
              <a:gd name="adj2" fmla="val -6160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C1C1C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헉헉 살려줘요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C7DF0E9-8922-4AEC-30F0-EF9E6211B04A}"/>
              </a:ext>
            </a:extLst>
          </p:cNvPr>
          <p:cNvSpPr/>
          <p:nvPr/>
        </p:nvSpPr>
        <p:spPr>
          <a:xfrm>
            <a:off x="5817201" y="4497086"/>
            <a:ext cx="669358" cy="865762"/>
          </a:xfrm>
          <a:prstGeom prst="down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26148-A52B-9DDE-B7C9-9FED0DFC0F1A}"/>
              </a:ext>
            </a:extLst>
          </p:cNvPr>
          <p:cNvSpPr txBox="1"/>
          <p:nvPr/>
        </p:nvSpPr>
        <p:spPr>
          <a:xfrm>
            <a:off x="5317363" y="5432655"/>
            <a:ext cx="1669048" cy="58477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Screen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14098DB-6363-A49E-7816-3DEA7691011C}"/>
              </a:ext>
            </a:extLst>
          </p:cNvPr>
          <p:cNvSpPr/>
          <p:nvPr/>
        </p:nvSpPr>
        <p:spPr>
          <a:xfrm>
            <a:off x="7915241" y="4497086"/>
            <a:ext cx="669358" cy="865762"/>
          </a:xfrm>
          <a:prstGeom prst="down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7882F-8F44-34FC-40F4-52329F513377}"/>
              </a:ext>
            </a:extLst>
          </p:cNvPr>
          <p:cNvSpPr txBox="1"/>
          <p:nvPr/>
        </p:nvSpPr>
        <p:spPr>
          <a:xfrm>
            <a:off x="7415403" y="5432655"/>
            <a:ext cx="1669048" cy="58477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Screen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CE845D0-CA9C-DADB-108D-9AE42F4082A4}"/>
              </a:ext>
            </a:extLst>
          </p:cNvPr>
          <p:cNvSpPr/>
          <p:nvPr/>
        </p:nvSpPr>
        <p:spPr>
          <a:xfrm>
            <a:off x="10013281" y="4497086"/>
            <a:ext cx="669358" cy="865762"/>
          </a:xfrm>
          <a:prstGeom prst="downArrow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164FB-D777-857D-5021-91606FEB98AA}"/>
              </a:ext>
            </a:extLst>
          </p:cNvPr>
          <p:cNvSpPr txBox="1"/>
          <p:nvPr/>
        </p:nvSpPr>
        <p:spPr>
          <a:xfrm>
            <a:off x="9513443" y="5432655"/>
            <a:ext cx="1669048" cy="584775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Screen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38B74-41FC-BDC7-B50D-B1D3C9F1AD58}"/>
              </a:ext>
            </a:extLst>
          </p:cNvPr>
          <p:cNvSpPr txBox="1"/>
          <p:nvPr/>
        </p:nvSpPr>
        <p:spPr>
          <a:xfrm>
            <a:off x="8476321" y="6240857"/>
            <a:ext cx="1670650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 Frame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Skip!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60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CD2D8-A78A-487B-A1B3-16800E051AC0}"/>
              </a:ext>
            </a:extLst>
          </p:cNvPr>
          <p:cNvSpPr txBox="1"/>
          <p:nvPr/>
        </p:nvSpPr>
        <p:spPr>
          <a:xfrm>
            <a:off x="4067243" y="2769599"/>
            <a:ext cx="4057522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애니메이션 스레드</a:t>
            </a:r>
          </a:p>
        </p:txBody>
      </p:sp>
    </p:spTree>
    <p:extLst>
      <p:ext uri="{BB962C8B-B14F-4D97-AF65-F5344CB8AC3E}">
        <p14:creationId xmlns:p14="http://schemas.microsoft.com/office/powerpoint/2010/main" val="2584205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139</Words>
  <Application>Microsoft Office PowerPoint</Application>
  <PresentationFormat>와이드스크린</PresentationFormat>
  <Paragraphs>39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한컴 윤고딕 230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이재형</dc:creator>
  <cp:lastModifiedBy>이재형</cp:lastModifiedBy>
  <cp:revision>5</cp:revision>
  <dcterms:created xsi:type="dcterms:W3CDTF">2023-06-12T15:04:52Z</dcterms:created>
  <dcterms:modified xsi:type="dcterms:W3CDTF">2023-06-12T18:00:48Z</dcterms:modified>
</cp:coreProperties>
</file>